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224136"/>
          </a:xfrm>
        </p:spPr>
        <p:txBody>
          <a:bodyPr/>
          <a:lstStyle/>
          <a:p>
            <a:r>
              <a:rPr lang="ru-RU" dirty="0"/>
              <a:t>«Такие разные эмоции»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727593"/>
            <a:ext cx="6836732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5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мы не красивые когда злимся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46303"/>
            <a:ext cx="3505684" cy="233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https://avatars.mds.yandex.net/get-zen_doc/3430466/pub_60d2690f58bb871d593b9930_60d27623f8b93505008ee6c3/scale_1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4112214"/>
            <a:ext cx="4531069" cy="240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860760"/>
            <a:ext cx="3600400" cy="2238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00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353347"/>
          </a:xfrm>
        </p:spPr>
        <p:txBody>
          <a:bodyPr>
            <a:normAutofit lnSpcReduction="10000"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У нас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что-то отбирают;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Ничего не покупают;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 играют с нами;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Обзываются и говорят неприятные слова;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Что-то не получается;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Что-то не разрешают.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Мы злимся когда…</a:t>
            </a:r>
          </a:p>
        </p:txBody>
      </p:sp>
    </p:spTree>
    <p:extLst>
      <p:ext uri="{BB962C8B-B14F-4D97-AF65-F5344CB8AC3E}">
        <p14:creationId xmlns:p14="http://schemas.microsoft.com/office/powerpoint/2010/main" val="29894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7408333" cy="345069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нарисовать что-нибудь красивое;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побить подушку, порвать бумагу;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поиграть в веселую игру, посмотреть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интересный мультик, почитать веселую книгу;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съесть конфетку или что-то вкусное;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полепить из пластилина;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побегать на улице;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попускать мыльные пузыри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избавления от злости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22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252728"/>
          </a:xfrm>
        </p:spPr>
        <p:txBody>
          <a:bodyPr/>
          <a:lstStyle/>
          <a:p>
            <a:r>
              <a:rPr lang="ru-RU" dirty="0"/>
              <a:t>Поиграем!</a:t>
            </a:r>
          </a:p>
        </p:txBody>
      </p:sp>
    </p:spTree>
    <p:extLst>
      <p:ext uri="{BB962C8B-B14F-4D97-AF65-F5344CB8AC3E}">
        <p14:creationId xmlns:p14="http://schemas.microsoft.com/office/powerpoint/2010/main" val="230805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7237" y="2115540"/>
            <a:ext cx="1990702" cy="199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Все конфеты и эмоции перепутались помоги их распутать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687" y="1844824"/>
            <a:ext cx="3456384" cy="203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7939" y="2098514"/>
            <a:ext cx="3165003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 descr="https://cdn.pixabay.com/photo/2018/05/28/22/42/emoticon-3437387_128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383949"/>
            <a:ext cx="3121805" cy="208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https://2.bp.blogspot.com/-WDnhqcYR9UQ/X0HUEV9hLgI/AAAAAAACI7U/jUifuwS_My47Ape1ft9iuj18upVouy3dgCLcBGAsYHQ/s1600/Smailik-Raskraska-Dlia-Detei-856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5333" y="4109262"/>
            <a:ext cx="2235376" cy="223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https://ds04.infourok.ru/uploads/ex/1285/0012c3ac-c0f5d335/hello_html_m5483c56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969091"/>
            <a:ext cx="241175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404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4514" y="3426156"/>
            <a:ext cx="2976587" cy="29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7408333" cy="345069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Относитесь к людям доброжелательно;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приветливо, тогда и к вам будут относиться так же.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Хорошо, когда у человека радостное настроение, тогда любое дело получается.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Спасибо Вам за помощь!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Пожелания от нашего котенка</a:t>
            </a:r>
          </a:p>
        </p:txBody>
      </p:sp>
    </p:spTree>
    <p:extLst>
      <p:ext uri="{BB962C8B-B14F-4D97-AF65-F5344CB8AC3E}">
        <p14:creationId xmlns:p14="http://schemas.microsoft.com/office/powerpoint/2010/main" val="253949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5927" y="8577"/>
            <a:ext cx="977027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60648"/>
            <a:ext cx="4423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Эмоции испытывают не только люди, но и животные и они у нас такие разные.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Давайте с ними познакомимся!</a:t>
            </a:r>
          </a:p>
        </p:txBody>
      </p:sp>
    </p:spTree>
    <p:extLst>
      <p:ext uri="{BB962C8B-B14F-4D97-AF65-F5344CB8AC3E}">
        <p14:creationId xmlns:p14="http://schemas.microsoft.com/office/powerpoint/2010/main" val="99093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58815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Попробуем их</a:t>
            </a:r>
          </a:p>
          <a:p>
            <a:pPr marL="0" indent="0">
              <a:buNone/>
            </a:pPr>
            <a:r>
              <a:rPr lang="ru-RU" dirty="0"/>
              <a:t>На вкус!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7592" cy="1052737"/>
          </a:xfrm>
        </p:spPr>
        <p:txBody>
          <a:bodyPr>
            <a:noAutofit/>
          </a:bodyPr>
          <a:lstStyle/>
          <a:p>
            <a:r>
              <a:rPr lang="ru-RU" sz="3200" dirty="0"/>
              <a:t>Представим себе что, в этой коробочке лежат конфеты с эмоциями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549755"/>
            <a:ext cx="6442720" cy="42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Конфета «</a:t>
            </a:r>
            <a:r>
              <a:rPr lang="ru-RU" dirty="0" err="1"/>
              <a:t>Улыбашка</a:t>
            </a:r>
            <a:r>
              <a:rPr lang="ru-RU" dirty="0"/>
              <a:t>»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830" y="3212976"/>
            <a:ext cx="585717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44" y="3356992"/>
            <a:ext cx="3888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Широкая улыбка;</a:t>
            </a: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Глаза слегка</a:t>
            </a: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прищурены;</a:t>
            </a: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Щеки</a:t>
            </a: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приподняты</a:t>
            </a:r>
            <a:endParaRPr lang="ru-RU" sz="36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0015" y="1628800"/>
            <a:ext cx="5433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 подумаем как называется эта эмоция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Изобрази ее</a:t>
            </a:r>
          </a:p>
        </p:txBody>
      </p:sp>
    </p:spTree>
    <p:extLst>
      <p:ext uri="{BB962C8B-B14F-4D97-AF65-F5344CB8AC3E}">
        <p14:creationId xmlns:p14="http://schemas.microsoft.com/office/powerpoint/2010/main" val="145647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844824"/>
            <a:ext cx="7380808" cy="4281339"/>
          </a:xfrm>
        </p:spPr>
        <p:txBody>
          <a:bodyPr>
            <a:normAutofit/>
          </a:bodyPr>
          <a:lstStyle/>
          <a:p>
            <a:r>
              <a:rPr lang="ru-RU" dirty="0"/>
              <a:t> Получаем подарки;</a:t>
            </a:r>
          </a:p>
          <a:p>
            <a:r>
              <a:rPr lang="ru-RU" dirty="0"/>
              <a:t>Играем в интересные игры;</a:t>
            </a:r>
          </a:p>
          <a:p>
            <a:r>
              <a:rPr lang="ru-RU" dirty="0"/>
              <a:t>Слушаем, читаем или смотрим что-то веселое;</a:t>
            </a:r>
          </a:p>
          <a:p>
            <a:r>
              <a:rPr lang="ru-RU" dirty="0"/>
              <a:t>Кушаем сладости;</a:t>
            </a:r>
          </a:p>
          <a:p>
            <a:r>
              <a:rPr lang="ru-RU" dirty="0"/>
              <a:t>Теплая и солнечная погода;</a:t>
            </a:r>
          </a:p>
          <a:p>
            <a:r>
              <a:rPr lang="ru-RU" dirty="0"/>
              <a:t>Ходим в театр, цирк, парк отдыха…</a:t>
            </a:r>
          </a:p>
          <a:p>
            <a:r>
              <a:rPr lang="ru-RU" dirty="0"/>
              <a:t>Вся семья вместе.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Мы радуемся, когда…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09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41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1" y="620688"/>
            <a:ext cx="4104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РАДОСТЬ</a:t>
            </a:r>
          </a:p>
          <a:p>
            <a:pPr algn="ctr"/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что радость для тебя?</a:t>
            </a:r>
          </a:p>
        </p:txBody>
      </p:sp>
    </p:spTree>
    <p:extLst>
      <p:ext uri="{BB962C8B-B14F-4D97-AF65-F5344CB8AC3E}">
        <p14:creationId xmlns:p14="http://schemas.microsoft.com/office/powerpoint/2010/main" val="110567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Конфета «</a:t>
            </a:r>
            <a:r>
              <a:rPr lang="ru-RU" dirty="0" err="1"/>
              <a:t>Грустняшка</a:t>
            </a:r>
            <a:r>
              <a:rPr lang="ru-RU" dirty="0"/>
              <a:t>»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8844" y="2674938"/>
            <a:ext cx="517425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916832"/>
            <a:ext cx="3985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Давайте подумаем какая это эмоция?</a:t>
            </a:r>
          </a:p>
          <a:p>
            <a:r>
              <a:rPr lang="ru-RU" dirty="0"/>
              <a:t>Изобрази ее!</a:t>
            </a:r>
          </a:p>
        </p:txBody>
      </p:sp>
    </p:spTree>
    <p:extLst>
      <p:ext uri="{BB962C8B-B14F-4D97-AF65-F5344CB8AC3E}">
        <p14:creationId xmlns:p14="http://schemas.microsoft.com/office/powerpoint/2010/main" val="235286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Мы грустим когда….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657600" cy="23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https://i.pinimg.com/736x/b6/41/8d/b6418dba5fe6ff421303c5955833ae27--art-vintage-vintage-car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2809302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t4.depositphotos.com/1967477/31079/v/1600/depositphotos_310794250-stock-illustration-vector-illustration-cartoon-little-bo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031546"/>
            <a:ext cx="2231771" cy="246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w7.pngwing.com/pngs/697/475/png-transparent-drawing-cartoon-child-child-face-hand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031546"/>
            <a:ext cx="2458398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11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Конфета «</a:t>
            </a:r>
            <a:r>
              <a:rPr lang="ru-RU" dirty="0" err="1"/>
              <a:t>Злинка</a:t>
            </a:r>
            <a:r>
              <a:rPr lang="ru-RU" dirty="0"/>
              <a:t>»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0035" y="2713636"/>
            <a:ext cx="4536504" cy="3922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132856"/>
            <a:ext cx="7462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 какая это эмоция!</a:t>
            </a:r>
          </a:p>
          <a:p>
            <a:pPr algn="ctr"/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Изобрази ее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823" y="3429000"/>
            <a:ext cx="35770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Брови опущены и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сведены вместе;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Рот закрыт  или показывает зубы• Зубы стиснуты</a:t>
            </a:r>
          </a:p>
        </p:txBody>
      </p:sp>
    </p:spTree>
    <p:extLst>
      <p:ext uri="{BB962C8B-B14F-4D97-AF65-F5344CB8AC3E}">
        <p14:creationId xmlns:p14="http://schemas.microsoft.com/office/powerpoint/2010/main" val="3589555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295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Candara</vt:lpstr>
      <vt:lpstr>Symbol</vt:lpstr>
      <vt:lpstr>Times New Roman</vt:lpstr>
      <vt:lpstr>Волна</vt:lpstr>
      <vt:lpstr>«Такие разные эмоции»</vt:lpstr>
      <vt:lpstr>Презентация PowerPoint</vt:lpstr>
      <vt:lpstr>Представим себе что, в этой коробочке лежат конфеты с эмоциями</vt:lpstr>
      <vt:lpstr>Конфета «Улыбашка»</vt:lpstr>
      <vt:lpstr>Мы радуемся, когда… </vt:lpstr>
      <vt:lpstr>Презентация PowerPoint</vt:lpstr>
      <vt:lpstr>Конфета «Грустняшка»</vt:lpstr>
      <vt:lpstr>Мы грустим когда….</vt:lpstr>
      <vt:lpstr>Конфета «Злинка»</vt:lpstr>
      <vt:lpstr>Какие мы не красивые когда злимся</vt:lpstr>
      <vt:lpstr>Мы злимся когда…</vt:lpstr>
      <vt:lpstr>Способы избавления от злости </vt:lpstr>
      <vt:lpstr>Поиграем!</vt:lpstr>
      <vt:lpstr>Все конфеты и эмоции перепутались помоги их распутать</vt:lpstr>
      <vt:lpstr>Пожелания от нашего котенка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«Такие разные эмоции»</dc:title>
  <dc:creator>domov</dc:creator>
  <cp:lastModifiedBy>«Надежда» КГБУ СО «КЦСОН</cp:lastModifiedBy>
  <cp:revision>11</cp:revision>
  <dcterms:created xsi:type="dcterms:W3CDTF">2021-02-21T14:07:50Z</dcterms:created>
  <dcterms:modified xsi:type="dcterms:W3CDTF">2024-10-17T02:03:03Z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677821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